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64" r:id="rId5"/>
    <p:sldId id="265" r:id="rId6"/>
    <p:sldId id="266" r:id="rId7"/>
    <p:sldId id="267" r:id="rId8"/>
    <p:sldId id="268" r:id="rId9"/>
    <p:sldId id="258" r:id="rId10"/>
    <p:sldId id="259" r:id="rId11"/>
    <p:sldId id="260" r:id="rId12"/>
    <p:sldId id="261" r:id="rId13"/>
    <p:sldId id="269" r:id="rId14"/>
    <p:sldId id="270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C5947-0D6C-4505-B6E7-E80147502644}" v="15" dt="2021-12-05T23:26:29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074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學宜 呂" userId="40f7c69bc31c5418" providerId="LiveId" clId="{A36C5947-0D6C-4505-B6E7-E80147502644}"/>
    <pc:docChg chg="undo custSel addSld modSld">
      <pc:chgData name="學宜 呂" userId="40f7c69bc31c5418" providerId="LiveId" clId="{A36C5947-0D6C-4505-B6E7-E80147502644}" dt="2021-12-05T23:30:08.353" v="1049" actId="207"/>
      <pc:docMkLst>
        <pc:docMk/>
      </pc:docMkLst>
      <pc:sldChg chg="addSp delSp modSp new mod">
        <pc:chgData name="學宜 呂" userId="40f7c69bc31c5418" providerId="LiveId" clId="{A36C5947-0D6C-4505-B6E7-E80147502644}" dt="2021-12-05T23:12:53.677" v="490" actId="20577"/>
        <pc:sldMkLst>
          <pc:docMk/>
          <pc:sldMk cId="1682472912" sldId="264"/>
        </pc:sldMkLst>
        <pc:spChg chg="mod">
          <ac:chgData name="學宜 呂" userId="40f7c69bc31c5418" providerId="LiveId" clId="{A36C5947-0D6C-4505-B6E7-E80147502644}" dt="2021-12-05T23:12:53.677" v="490" actId="20577"/>
          <ac:spMkLst>
            <pc:docMk/>
            <pc:sldMk cId="1682472912" sldId="264"/>
            <ac:spMk id="2" creationId="{D872275E-C460-4C98-918C-482AE30A90E2}"/>
          </ac:spMkLst>
        </pc:spChg>
        <pc:spChg chg="mod">
          <ac:chgData name="學宜 呂" userId="40f7c69bc31c5418" providerId="LiveId" clId="{A36C5947-0D6C-4505-B6E7-E80147502644}" dt="2021-12-05T22:52:02.807" v="25" actId="20577"/>
          <ac:spMkLst>
            <pc:docMk/>
            <pc:sldMk cId="1682472912" sldId="264"/>
            <ac:spMk id="3" creationId="{780CA9EE-0030-4C48-A59B-CDE0090D1C18}"/>
          </ac:spMkLst>
        </pc:spChg>
        <pc:spChg chg="add del mod">
          <ac:chgData name="學宜 呂" userId="40f7c69bc31c5418" providerId="LiveId" clId="{A36C5947-0D6C-4505-B6E7-E80147502644}" dt="2021-12-05T23:04:33.451" v="119"/>
          <ac:spMkLst>
            <pc:docMk/>
            <pc:sldMk cId="1682472912" sldId="264"/>
            <ac:spMk id="5" creationId="{9F3BC48A-3B5C-4CDA-BE20-5317083D307A}"/>
          </ac:spMkLst>
        </pc:spChg>
        <pc:spChg chg="add del mod">
          <ac:chgData name="學宜 呂" userId="40f7c69bc31c5418" providerId="LiveId" clId="{A36C5947-0D6C-4505-B6E7-E80147502644}" dt="2021-12-05T23:05:46.817" v="128"/>
          <ac:spMkLst>
            <pc:docMk/>
            <pc:sldMk cId="1682472912" sldId="264"/>
            <ac:spMk id="6" creationId="{EB886B96-5096-4F2B-9B50-E24EFE4D4FD9}"/>
          </ac:spMkLst>
        </pc:spChg>
        <pc:spChg chg="add del mod">
          <ac:chgData name="學宜 呂" userId="40f7c69bc31c5418" providerId="LiveId" clId="{A36C5947-0D6C-4505-B6E7-E80147502644}" dt="2021-12-05T23:05:46.811" v="126"/>
          <ac:spMkLst>
            <pc:docMk/>
            <pc:sldMk cId="1682472912" sldId="264"/>
            <ac:spMk id="8" creationId="{CC019ECC-30E3-44AB-9723-7427BECCAAA6}"/>
          </ac:spMkLst>
        </pc:spChg>
        <pc:spChg chg="add del mod">
          <ac:chgData name="學宜 呂" userId="40f7c69bc31c5418" providerId="LiveId" clId="{A36C5947-0D6C-4505-B6E7-E80147502644}" dt="2021-12-05T23:06:47.790" v="137"/>
          <ac:spMkLst>
            <pc:docMk/>
            <pc:sldMk cId="1682472912" sldId="264"/>
            <ac:spMk id="9" creationId="{24C19B28-67A9-4F9B-AC0E-88D46CC2DBF9}"/>
          </ac:spMkLst>
        </pc:spChg>
        <pc:spChg chg="add del mod">
          <ac:chgData name="學宜 呂" userId="40f7c69bc31c5418" providerId="LiveId" clId="{A36C5947-0D6C-4505-B6E7-E80147502644}" dt="2021-12-05T23:06:47.791" v="139"/>
          <ac:spMkLst>
            <pc:docMk/>
            <pc:sldMk cId="1682472912" sldId="264"/>
            <ac:spMk id="10" creationId="{9CBC164E-2532-469E-92EF-CCDDCD6AC55E}"/>
          </ac:spMkLst>
        </pc:spChg>
        <pc:spChg chg="add del mod">
          <ac:chgData name="學宜 呂" userId="40f7c69bc31c5418" providerId="LiveId" clId="{A36C5947-0D6C-4505-B6E7-E80147502644}" dt="2021-12-05T23:06:47.791" v="141"/>
          <ac:spMkLst>
            <pc:docMk/>
            <pc:sldMk cId="1682472912" sldId="264"/>
            <ac:spMk id="11" creationId="{8A23AAC9-BC8E-478D-A05E-85EFE47E9390}"/>
          </ac:spMkLst>
        </pc:spChg>
        <pc:spChg chg="add del mod">
          <ac:chgData name="學宜 呂" userId="40f7c69bc31c5418" providerId="LiveId" clId="{A36C5947-0D6C-4505-B6E7-E80147502644}" dt="2021-12-05T23:06:47.791" v="143"/>
          <ac:spMkLst>
            <pc:docMk/>
            <pc:sldMk cId="1682472912" sldId="264"/>
            <ac:spMk id="12" creationId="{E6074AB2-E481-4E50-87D7-05AA81556CD8}"/>
          </ac:spMkLst>
        </pc:spChg>
        <pc:spChg chg="add del mod">
          <ac:chgData name="學宜 呂" userId="40f7c69bc31c5418" providerId="LiveId" clId="{A36C5947-0D6C-4505-B6E7-E80147502644}" dt="2021-12-05T23:06:47.789" v="135"/>
          <ac:spMkLst>
            <pc:docMk/>
            <pc:sldMk cId="1682472912" sldId="264"/>
            <ac:spMk id="14" creationId="{0BDCA369-01F8-4A5D-8F59-D92C543E819A}"/>
          </ac:spMkLst>
        </pc:spChg>
        <pc:spChg chg="add del mod">
          <ac:chgData name="學宜 呂" userId="40f7c69bc31c5418" providerId="LiveId" clId="{A36C5947-0D6C-4505-B6E7-E80147502644}" dt="2021-12-05T23:07:33.733" v="231"/>
          <ac:spMkLst>
            <pc:docMk/>
            <pc:sldMk cId="1682472912" sldId="264"/>
            <ac:spMk id="16" creationId="{3DD3FE55-71AF-4214-B8D9-11E107023F41}"/>
          </ac:spMkLst>
        </pc:spChg>
        <pc:graphicFrameChg chg="add del mod">
          <ac:chgData name="學宜 呂" userId="40f7c69bc31c5418" providerId="LiveId" clId="{A36C5947-0D6C-4505-B6E7-E80147502644}" dt="2021-12-05T23:04:33.451" v="119"/>
          <ac:graphicFrameMkLst>
            <pc:docMk/>
            <pc:sldMk cId="1682472912" sldId="264"/>
            <ac:graphicFrameMk id="4" creationId="{A3B7C11D-6C43-48B2-A8E6-AFBD9E52EA5D}"/>
          </ac:graphicFrameMkLst>
        </pc:graphicFrameChg>
        <pc:graphicFrameChg chg="add del mod">
          <ac:chgData name="學宜 呂" userId="40f7c69bc31c5418" providerId="LiveId" clId="{A36C5947-0D6C-4505-B6E7-E80147502644}" dt="2021-12-05T23:05:46.811" v="126"/>
          <ac:graphicFrameMkLst>
            <pc:docMk/>
            <pc:sldMk cId="1682472912" sldId="264"/>
            <ac:graphicFrameMk id="7" creationId="{D17DDC0E-8824-4B75-882C-256E2FC91B88}"/>
          </ac:graphicFrameMkLst>
        </pc:graphicFrameChg>
        <pc:graphicFrameChg chg="add del mod">
          <ac:chgData name="學宜 呂" userId="40f7c69bc31c5418" providerId="LiveId" clId="{A36C5947-0D6C-4505-B6E7-E80147502644}" dt="2021-12-05T23:06:47.789" v="135"/>
          <ac:graphicFrameMkLst>
            <pc:docMk/>
            <pc:sldMk cId="1682472912" sldId="264"/>
            <ac:graphicFrameMk id="13" creationId="{FAA546A1-A63A-4198-976E-733422A24F65}"/>
          </ac:graphicFrameMkLst>
        </pc:graphicFrameChg>
        <pc:graphicFrameChg chg="add del mod">
          <ac:chgData name="學宜 呂" userId="40f7c69bc31c5418" providerId="LiveId" clId="{A36C5947-0D6C-4505-B6E7-E80147502644}" dt="2021-12-05T23:07:33.733" v="231"/>
          <ac:graphicFrameMkLst>
            <pc:docMk/>
            <pc:sldMk cId="1682472912" sldId="264"/>
            <ac:graphicFrameMk id="15" creationId="{172F5386-CB28-475D-A792-42E08BE0D043}"/>
          </ac:graphicFrameMkLst>
        </pc:graphicFrameChg>
      </pc:sldChg>
      <pc:sldChg chg="modSp new mod">
        <pc:chgData name="學宜 呂" userId="40f7c69bc31c5418" providerId="LiveId" clId="{A36C5947-0D6C-4505-B6E7-E80147502644}" dt="2021-12-05T23:15:20.301" v="571"/>
        <pc:sldMkLst>
          <pc:docMk/>
          <pc:sldMk cId="94862747" sldId="265"/>
        </pc:sldMkLst>
        <pc:spChg chg="mod">
          <ac:chgData name="學宜 呂" userId="40f7c69bc31c5418" providerId="LiveId" clId="{A36C5947-0D6C-4505-B6E7-E80147502644}" dt="2021-12-05T23:15:20.301" v="571"/>
          <ac:spMkLst>
            <pc:docMk/>
            <pc:sldMk cId="94862747" sldId="265"/>
            <ac:spMk id="2" creationId="{D07568FD-FE6A-4C9C-87AD-FE69ECC5D1B8}"/>
          </ac:spMkLst>
        </pc:spChg>
        <pc:spChg chg="mod">
          <ac:chgData name="學宜 呂" userId="40f7c69bc31c5418" providerId="LiveId" clId="{A36C5947-0D6C-4505-B6E7-E80147502644}" dt="2021-12-05T23:12:36.842" v="488" actId="20577"/>
          <ac:spMkLst>
            <pc:docMk/>
            <pc:sldMk cId="94862747" sldId="265"/>
            <ac:spMk id="3" creationId="{28DBBAA1-4DDD-4E97-BCA3-F57B1250859D}"/>
          </ac:spMkLst>
        </pc:spChg>
      </pc:sldChg>
      <pc:sldChg chg="modSp new mod">
        <pc:chgData name="學宜 呂" userId="40f7c69bc31c5418" providerId="LiveId" clId="{A36C5947-0D6C-4505-B6E7-E80147502644}" dt="2021-12-05T23:20:06.232" v="647" actId="113"/>
        <pc:sldMkLst>
          <pc:docMk/>
          <pc:sldMk cId="1892877448" sldId="266"/>
        </pc:sldMkLst>
        <pc:spChg chg="mod">
          <ac:chgData name="學宜 呂" userId="40f7c69bc31c5418" providerId="LiveId" clId="{A36C5947-0D6C-4505-B6E7-E80147502644}" dt="2021-12-05T23:20:06.232" v="647" actId="113"/>
          <ac:spMkLst>
            <pc:docMk/>
            <pc:sldMk cId="1892877448" sldId="266"/>
            <ac:spMk id="2" creationId="{1B28608D-B116-47C6-83F7-55CF4D5FCA4D}"/>
          </ac:spMkLst>
        </pc:spChg>
        <pc:spChg chg="mod">
          <ac:chgData name="學宜 呂" userId="40f7c69bc31c5418" providerId="LiveId" clId="{A36C5947-0D6C-4505-B6E7-E80147502644}" dt="2021-12-05T23:15:40.681" v="587" actId="20577"/>
          <ac:spMkLst>
            <pc:docMk/>
            <pc:sldMk cId="1892877448" sldId="266"/>
            <ac:spMk id="3" creationId="{D50E7183-C50F-4D9C-985E-67A7B506BFD1}"/>
          </ac:spMkLst>
        </pc:spChg>
      </pc:sldChg>
      <pc:sldChg chg="modSp new mod">
        <pc:chgData name="學宜 呂" userId="40f7c69bc31c5418" providerId="LiveId" clId="{A36C5947-0D6C-4505-B6E7-E80147502644}" dt="2021-12-05T23:25:35.127" v="825" actId="20577"/>
        <pc:sldMkLst>
          <pc:docMk/>
          <pc:sldMk cId="3907346501" sldId="267"/>
        </pc:sldMkLst>
        <pc:spChg chg="mod">
          <ac:chgData name="學宜 呂" userId="40f7c69bc31c5418" providerId="LiveId" clId="{A36C5947-0D6C-4505-B6E7-E80147502644}" dt="2021-12-05T23:25:35.127" v="825" actId="20577"/>
          <ac:spMkLst>
            <pc:docMk/>
            <pc:sldMk cId="3907346501" sldId="267"/>
            <ac:spMk id="2" creationId="{8759465C-3C6B-4E1C-9C7B-0C00A8223194}"/>
          </ac:spMkLst>
        </pc:spChg>
        <pc:spChg chg="mod">
          <ac:chgData name="學宜 呂" userId="40f7c69bc31c5418" providerId="LiveId" clId="{A36C5947-0D6C-4505-B6E7-E80147502644}" dt="2021-12-05T23:20:17.379" v="649"/>
          <ac:spMkLst>
            <pc:docMk/>
            <pc:sldMk cId="3907346501" sldId="267"/>
            <ac:spMk id="3" creationId="{C516588A-2B7E-4C74-8FDB-60DB2C0B3261}"/>
          </ac:spMkLst>
        </pc:spChg>
      </pc:sldChg>
      <pc:sldChg chg="addSp delSp modSp new mod">
        <pc:chgData name="學宜 呂" userId="40f7c69bc31c5418" providerId="LiveId" clId="{A36C5947-0D6C-4505-B6E7-E80147502644}" dt="2021-12-05T23:30:08.353" v="1049" actId="207"/>
        <pc:sldMkLst>
          <pc:docMk/>
          <pc:sldMk cId="1550109547" sldId="268"/>
        </pc:sldMkLst>
        <pc:spChg chg="mod">
          <ac:chgData name="學宜 呂" userId="40f7c69bc31c5418" providerId="LiveId" clId="{A36C5947-0D6C-4505-B6E7-E80147502644}" dt="2021-12-05T23:30:08.353" v="1049" actId="207"/>
          <ac:spMkLst>
            <pc:docMk/>
            <pc:sldMk cId="1550109547" sldId="268"/>
            <ac:spMk id="2" creationId="{83327279-B51B-437D-A080-549E1DA7F4BE}"/>
          </ac:spMkLst>
        </pc:spChg>
        <pc:spChg chg="mod">
          <ac:chgData name="學宜 呂" userId="40f7c69bc31c5418" providerId="LiveId" clId="{A36C5947-0D6C-4505-B6E7-E80147502644}" dt="2021-12-05T23:23:38.667" v="796"/>
          <ac:spMkLst>
            <pc:docMk/>
            <pc:sldMk cId="1550109547" sldId="268"/>
            <ac:spMk id="3" creationId="{165C28AB-C810-4BA7-A5BB-E9D7D10F1552}"/>
          </ac:spMkLst>
        </pc:spChg>
        <pc:spChg chg="add del mod">
          <ac:chgData name="學宜 呂" userId="40f7c69bc31c5418" providerId="LiveId" clId="{A36C5947-0D6C-4505-B6E7-E80147502644}" dt="2021-12-05T23:26:29.085" v="838"/>
          <ac:spMkLst>
            <pc:docMk/>
            <pc:sldMk cId="1550109547" sldId="268"/>
            <ac:spMk id="5" creationId="{775A565E-23DC-4DBE-ACDE-9970E3C43254}"/>
          </ac:spMkLst>
        </pc:spChg>
        <pc:graphicFrameChg chg="add del mod">
          <ac:chgData name="學宜 呂" userId="40f7c69bc31c5418" providerId="LiveId" clId="{A36C5947-0D6C-4505-B6E7-E80147502644}" dt="2021-12-05T23:26:29.085" v="838"/>
          <ac:graphicFrameMkLst>
            <pc:docMk/>
            <pc:sldMk cId="1550109547" sldId="268"/>
            <ac:graphicFrameMk id="4" creationId="{3342D9FA-90FC-43D9-940B-05FF3D773E2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378" y="360459"/>
            <a:ext cx="5159889" cy="2305339"/>
          </a:xfrm>
        </p:spPr>
        <p:txBody>
          <a:bodyPr>
            <a:normAutofit fontScale="90000"/>
          </a:bodyPr>
          <a:lstStyle/>
          <a:p>
            <a:r>
              <a:rPr lang="en-US" dirty="0"/>
              <a:t>A Detailed Look in to Energy Consumption and Pollution Related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Pollution Solvers - Hsueh-Yi Lu, Ali Can Mutlu, </a:t>
            </a:r>
            <a:r>
              <a:rPr lang="en-US" dirty="0" err="1"/>
              <a:t>Zhon</a:t>
            </a:r>
            <a:r>
              <a:rPr lang="en-US" dirty="0"/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47FE5-A452-C14D-8281-33342BC0C6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AC8EA0-D141-5B48-9778-D39C3EE8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Testing</a:t>
            </a:r>
          </a:p>
        </p:txBody>
      </p:sp>
    </p:spTree>
    <p:extLst>
      <p:ext uri="{BB962C8B-B14F-4D97-AF65-F5344CB8AC3E}">
        <p14:creationId xmlns:p14="http://schemas.microsoft.com/office/powerpoint/2010/main" val="226655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F3D11-ACC8-6D47-9A36-5AEBE1D940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554E2-14D1-9249-B96C-D859EC7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85564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F0893E-0DEA-F143-878F-352FA199054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80F93-ACE4-1243-A56C-CC5CE43A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186046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CE1BDC-55D2-6544-A3A8-8346734C4B6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D6128-779B-C645-B747-F6F238F4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401460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284DFA-33FC-9A49-B09E-B6FBE571B7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0A144-4F6C-7740-A16B-9889E2FF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Results</a:t>
            </a:r>
          </a:p>
        </p:txBody>
      </p:sp>
    </p:spTree>
    <p:extLst>
      <p:ext uri="{BB962C8B-B14F-4D97-AF65-F5344CB8AC3E}">
        <p14:creationId xmlns:p14="http://schemas.microsoft.com/office/powerpoint/2010/main" val="142650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A48124-CDD5-D24A-BCBD-7313A79A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5FBD4-1C58-E649-B502-DF41E2C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188710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Sets taken from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2016 being the main year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Main features: Nitrogen, GDP, Death per 100,000 people, Indoor Air Pollution, Outdoor Ozone Pollution, Outdoor Particulate Matter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Information 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72275E-C460-4C98-918C-482AE30A9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0086" y="1825625"/>
            <a:ext cx="11661913" cy="347450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data_health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2.12_Health_systems.csv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2400" dirty="0"/>
              <a:t>Variables: </a:t>
            </a: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Country_Region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       Completeness_of_birth_reg_2009-18: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World_Bank_Name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</a:t>
            </a:r>
            <a:r>
              <a:rPr lang="it-IT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per_capita_exp_PPP_2016: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Health_exp_pct_GDP_2016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External_health_exp_pct_2016: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Health_exp_public_pct_2016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Physicians_per_1000_2009-18: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Health_exp_out_of_pocket_pct_2016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Nurse_midwife_per_1000_2009-18: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Health_exp_per_capita_USD_2016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Specialist_surgical_per_1000_2008-18: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0CA9EE-0030-4C48-A59B-CDE0090D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247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7568FD-FE6A-4C9C-87AD-FE69ECC5D1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data_clean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cleanFuelAndTech.csv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24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Location: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Indicator: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Period: Numerical, Categorical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First Tooltip: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DBBAA1-4DDD-4E97-BCA3-F57B1250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86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28608D-B116-47C6-83F7-55CF4D5FCA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/>
              <a:t>data_pollution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death-rates-from-air-pollution.csv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Entity: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Code: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Air pollution (total) (deaths per 100,000)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Indoor air pollution (deaths per 100,000):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particulate matter (deaths per 100,000):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ozone pollution (deaths per 100,000):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0E7183-C50F-4D9C-985E-67A7B506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59465C-3C6B-4E1C-9C7B-0C00A82231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err="1"/>
              <a:t>data_GDP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Country_wise_GDP_from_1994_to_2017.csv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Population: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Pop.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(in USD)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Real (in USD</a:t>
            </a:r>
            <a:r>
              <a:rPr lang="en-US" altLang="zh-TW" b="1" dirty="0">
                <a:solidFill>
                  <a:schemeClr val="tx1"/>
                </a:solidFill>
                <a:latin typeface="ui-monospace"/>
              </a:rPr>
              <a:t>)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change (%):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GDP per capita (in USD):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16588A-2B7E-4C74-8FDB-60DB2C0B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734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327279-B51B-437D-A080-549E1DA7F4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23339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data_energy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Percentage_of_Energy_Consumption_by_Country.csv</a:t>
            </a:r>
            <a:endParaRPr lang="en-US" altLang="zh-TW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Source: Kaggle</a:t>
            </a:r>
          </a:p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Hydro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Code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Nuclear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Solar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Coal Consumption - EJ 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Wind Generation –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Gas Consumption - EJ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Oil Consumption – EJ: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Geo Biomass Other -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65C28AB-C810-4BA7-A5BB-E9D7D10F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10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A9DA50-ACDC-4E4C-A329-CE553B6AE6D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6F9A7E-B215-5D42-97DE-71E8B7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1354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963BA-9E4C-3F45-B591-97567C9CBC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8B21E-0DAC-504D-88DA-AC8A293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39100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530</Words>
  <Application>Microsoft Macintosh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新細明體</vt:lpstr>
      <vt:lpstr>-apple-system</vt:lpstr>
      <vt:lpstr>Arial</vt:lpstr>
      <vt:lpstr>Calibri</vt:lpstr>
      <vt:lpstr>Calibri Light</vt:lpstr>
      <vt:lpstr>ui-monospace</vt:lpstr>
      <vt:lpstr>Office Theme</vt:lpstr>
      <vt:lpstr>1_Office Theme</vt:lpstr>
      <vt:lpstr>A Detailed Look in to Energy Consumption and Pollution Related Deaths</vt:lpstr>
      <vt:lpstr>Data Set Information </vt:lpstr>
      <vt:lpstr>Dataset Summary</vt:lpstr>
      <vt:lpstr>Dataset Summary</vt:lpstr>
      <vt:lpstr>Dataset Summary</vt:lpstr>
      <vt:lpstr>Dataset Summary</vt:lpstr>
      <vt:lpstr>Dataset Summary</vt:lpstr>
      <vt:lpstr>Data Pre-Processing</vt:lpstr>
      <vt:lpstr>EDA</vt:lpstr>
      <vt:lpstr>Hypotheses Testing</vt:lpstr>
      <vt:lpstr>Findings</vt:lpstr>
      <vt:lpstr>GUI</vt:lpstr>
      <vt:lpstr>GUI</vt:lpstr>
      <vt:lpstr>Hypotheses Results</vt:lpstr>
      <vt:lpstr>What Next?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23</cp:revision>
  <dcterms:created xsi:type="dcterms:W3CDTF">2020-03-10T16:22:03Z</dcterms:created>
  <dcterms:modified xsi:type="dcterms:W3CDTF">2021-12-06T14:44:40Z</dcterms:modified>
</cp:coreProperties>
</file>